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Relationship Id="rId40" Type="http://schemas.openxmlformats.org/officeDocument/2006/relationships/image" Target="../media/image43.png"/><Relationship Id="rId41" Type="http://schemas.openxmlformats.org/officeDocument/2006/relationships/image" Target="../media/image44.png"/><Relationship Id="rId42" Type="http://schemas.openxmlformats.org/officeDocument/2006/relationships/image" Target="../media/image45.png"/><Relationship Id="rId43" Type="http://schemas.openxmlformats.org/officeDocument/2006/relationships/image" Target="../media/image4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Relationship Id="rId23" Type="http://schemas.openxmlformats.org/officeDocument/2006/relationships/image" Target="../media/image291.png"/><Relationship Id="rId24" Type="http://schemas.openxmlformats.org/officeDocument/2006/relationships/image" Target="../media/image292.png"/><Relationship Id="rId25" Type="http://schemas.openxmlformats.org/officeDocument/2006/relationships/image" Target="../media/image293.png"/><Relationship Id="rId26" Type="http://schemas.openxmlformats.org/officeDocument/2006/relationships/image" Target="../media/image294.png"/><Relationship Id="rId27" Type="http://schemas.openxmlformats.org/officeDocument/2006/relationships/image" Target="../media/image295.png"/><Relationship Id="rId28" Type="http://schemas.openxmlformats.org/officeDocument/2006/relationships/image" Target="../media/image296.png"/><Relationship Id="rId29" Type="http://schemas.openxmlformats.org/officeDocument/2006/relationships/image" Target="../media/image297.png"/><Relationship Id="rId30" Type="http://schemas.openxmlformats.org/officeDocument/2006/relationships/image" Target="../media/image29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272" y="1701805"/>
            <a:ext cx="13815663" cy="26141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221" y="3966172"/>
            <a:ext cx="12796041" cy="8228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41136" y="0"/>
            <a:ext cx="6171429" cy="4037579"/>
            <a:chOff x="12541136" y="0"/>
            <a:chExt cx="6171429" cy="4037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136" y="0"/>
              <a:ext cx="6171429" cy="4037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70849" y="1182501"/>
            <a:ext cx="1129650" cy="1129650"/>
            <a:chOff x="11170849" y="1182501"/>
            <a:chExt cx="1129650" cy="11296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520000">
              <a:off x="11170849" y="1182501"/>
              <a:ext cx="1129650" cy="11296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9202" y="1850855"/>
            <a:ext cx="3115130" cy="8060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5640" y="3263090"/>
            <a:ext cx="8760074" cy="7036394"/>
            <a:chOff x="9525640" y="3263090"/>
            <a:chExt cx="8760074" cy="7036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5640" y="3263090"/>
              <a:ext cx="8760074" cy="70363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42529" y="7276713"/>
            <a:ext cx="1175291" cy="1175291"/>
            <a:chOff x="14642529" y="7276713"/>
            <a:chExt cx="1175291" cy="11752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260000">
              <a:off x="14642529" y="7276713"/>
              <a:ext cx="1175291" cy="11752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9537" y="8378216"/>
            <a:ext cx="2024537" cy="505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0875" y="0"/>
            <a:ext cx="12004840" cy="2328621"/>
            <a:chOff x="6280875" y="0"/>
            <a:chExt cx="12004840" cy="232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0875" y="0"/>
              <a:ext cx="12004840" cy="232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54067" y="1725113"/>
            <a:ext cx="1175291" cy="1304627"/>
            <a:chOff x="17154067" y="1725113"/>
            <a:chExt cx="1175291" cy="1304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260000">
              <a:off x="17154067" y="1725113"/>
              <a:ext cx="1175291" cy="13046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73997" y="2958875"/>
            <a:ext cx="2024537" cy="4878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82018" y="3297216"/>
            <a:ext cx="14189844" cy="6988498"/>
            <a:chOff x="4382018" y="3297216"/>
            <a:chExt cx="14189844" cy="69884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2018" y="3297216"/>
              <a:ext cx="14189844" cy="6988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8420" y="4869865"/>
            <a:ext cx="1175291" cy="1304627"/>
            <a:chOff x="4138420" y="4869865"/>
            <a:chExt cx="1175291" cy="1304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300000">
              <a:off x="4138420" y="4869865"/>
              <a:ext cx="1175291" cy="13046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0565" y="4401916"/>
            <a:ext cx="3361762" cy="14568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0565" y="5759418"/>
            <a:ext cx="3504319" cy="1131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2716" y="5998870"/>
            <a:ext cx="3922778" cy="506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62803" y="3533035"/>
            <a:ext cx="6428980" cy="6493919"/>
            <a:chOff x="7762803" y="3533035"/>
            <a:chExt cx="6428980" cy="64939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2803" y="3533035"/>
              <a:ext cx="6428980" cy="6493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8652" y="-57143"/>
            <a:ext cx="6171429" cy="5770286"/>
            <a:chOff x="11898652" y="-57143"/>
            <a:chExt cx="6171429" cy="5770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8652" y="-57143"/>
              <a:ext cx="6171429" cy="5770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5521" y="7494787"/>
            <a:ext cx="4311966" cy="114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1294" y="503680"/>
            <a:ext cx="6171429" cy="5316923"/>
            <a:chOff x="9121294" y="503680"/>
            <a:chExt cx="6171429" cy="53169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1294" y="503680"/>
              <a:ext cx="6171429" cy="5316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6318" y="4114286"/>
            <a:ext cx="4073143" cy="6171429"/>
            <a:chOff x="14126318" y="4114286"/>
            <a:chExt cx="4073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26318" y="4114286"/>
              <a:ext cx="407314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01543" y="7420768"/>
            <a:ext cx="1175291" cy="1304627"/>
            <a:chOff x="12401543" y="7420768"/>
            <a:chExt cx="1175291" cy="1304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300000">
              <a:off x="12401543" y="7420768"/>
              <a:ext cx="1175291" cy="13046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3300" y="5967117"/>
            <a:ext cx="1175291" cy="1291929"/>
            <a:chOff x="9993300" y="5967117"/>
            <a:chExt cx="1175291" cy="12919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20000">
              <a:off x="9993300" y="5967117"/>
              <a:ext cx="1175291" cy="1291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5608750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3443" y="6019330"/>
            <a:ext cx="4379722" cy="839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4286" y="0"/>
            <a:ext cx="6171429" cy="4983429"/>
            <a:chOff x="12114286" y="0"/>
            <a:chExt cx="6171429" cy="498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0"/>
              <a:ext cx="6171429" cy="49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0571" y="4114286"/>
            <a:ext cx="5585143" cy="6171429"/>
            <a:chOff x="12700571" y="4114286"/>
            <a:chExt cx="558514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00571" y="4114286"/>
              <a:ext cx="55851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4096" y="0"/>
            <a:ext cx="6171429" cy="5770286"/>
            <a:chOff x="6024096" y="0"/>
            <a:chExt cx="6171429" cy="5770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4096" y="0"/>
              <a:ext cx="6171429" cy="5770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92744" y="3963652"/>
            <a:ext cx="1593139" cy="2003770"/>
            <a:chOff x="8892744" y="3963652"/>
            <a:chExt cx="1593139" cy="2003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760000">
              <a:off x="8892744" y="3963652"/>
              <a:ext cx="1593139" cy="20037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27820" y="8511930"/>
            <a:ext cx="1361137" cy="1711969"/>
            <a:chOff x="12127820" y="8511930"/>
            <a:chExt cx="1361137" cy="17119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780000">
              <a:off x="12127820" y="8511930"/>
              <a:ext cx="1361137" cy="17119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1236" y="8854309"/>
            <a:ext cx="4447477" cy="11495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57412" y="0"/>
            <a:ext cx="6171429" cy="4844571"/>
            <a:chOff x="12157412" y="0"/>
            <a:chExt cx="6171429" cy="484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7412" y="0"/>
              <a:ext cx="6171429" cy="484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489" y="3634570"/>
            <a:ext cx="7655993" cy="6651144"/>
            <a:chOff x="10544489" y="3634570"/>
            <a:chExt cx="7655993" cy="66511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489" y="3634570"/>
              <a:ext cx="7655993" cy="6651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6114" y="901685"/>
            <a:ext cx="1361137" cy="1711969"/>
            <a:chOff x="10466114" y="901685"/>
            <a:chExt cx="1361137" cy="17119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780000">
              <a:off x="10466114" y="901685"/>
              <a:ext cx="1361137" cy="17119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5825" y="5988730"/>
            <a:ext cx="3078814" cy="8060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51646" y="5845398"/>
            <a:ext cx="1361137" cy="1711969"/>
            <a:chOff x="8851646" y="5845398"/>
            <a:chExt cx="1361137" cy="1711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480000">
              <a:off x="8851646" y="5845398"/>
              <a:ext cx="1361137" cy="17119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64370" y="1537253"/>
            <a:ext cx="1710151" cy="7745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908571"/>
            <a:ext cx="9142857" cy="4377143"/>
            <a:chOff x="9142857" y="5908571"/>
            <a:chExt cx="9142857" cy="437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908571"/>
              <a:ext cx="9142857" cy="437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8725" y="0"/>
            <a:ext cx="11578553" cy="3951181"/>
            <a:chOff x="6728725" y="0"/>
            <a:chExt cx="11578553" cy="39511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8725" y="0"/>
              <a:ext cx="11578553" cy="3951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8725" y="3646691"/>
            <a:ext cx="11556989" cy="2210274"/>
            <a:chOff x="6728725" y="3646691"/>
            <a:chExt cx="11556989" cy="22102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8725" y="3646691"/>
              <a:ext cx="11556989" cy="2210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65392" y="8152931"/>
            <a:ext cx="1361137" cy="1711969"/>
            <a:chOff x="8765392" y="8152931"/>
            <a:chExt cx="1361137" cy="17119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920000">
              <a:off x="8765392" y="8152931"/>
              <a:ext cx="1361137" cy="17119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38287" y="3862744"/>
            <a:ext cx="2035562" cy="2560226"/>
            <a:chOff x="6538287" y="3862744"/>
            <a:chExt cx="2035562" cy="25602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480000">
              <a:off x="6538287" y="3862744"/>
              <a:ext cx="2035562" cy="256022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1528" y="4683533"/>
            <a:ext cx="3078814" cy="14120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48734" y="8596996"/>
            <a:ext cx="3325445" cy="14120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5608750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499" y="4084038"/>
            <a:ext cx="4807937" cy="13795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6713" y="0"/>
            <a:ext cx="11999002" cy="6869429"/>
            <a:chOff x="6286713" y="0"/>
            <a:chExt cx="11999002" cy="6869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713" y="0"/>
              <a:ext cx="11999002" cy="6869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9839" y="5142857"/>
            <a:ext cx="11999002" cy="5144572"/>
            <a:chOff x="6329839" y="5142857"/>
            <a:chExt cx="11999002" cy="51445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9839" y="5142857"/>
              <a:ext cx="11999002" cy="5144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467" y="5667071"/>
            <a:ext cx="6171429" cy="2121429"/>
            <a:chOff x="346467" y="5667071"/>
            <a:chExt cx="6171429" cy="21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467" y="5667071"/>
              <a:ext cx="6171429" cy="21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4212" y="2610541"/>
            <a:ext cx="1051541" cy="319990"/>
            <a:chOff x="16244212" y="2610541"/>
            <a:chExt cx="1051541" cy="3199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480000">
              <a:off x="16244212" y="2610541"/>
              <a:ext cx="1051541" cy="3199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30313" y="1409027"/>
            <a:ext cx="4940738" cy="14120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680000"/>
            <a:ext cx="9142857" cy="6925714"/>
            <a:chOff x="9142857" y="1680000"/>
            <a:chExt cx="9142857" cy="692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680000"/>
              <a:ext cx="9142857" cy="692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2003183"/>
            <a:ext cx="8257573" cy="15999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1288" y="4932562"/>
            <a:ext cx="5351337" cy="1412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1642" y="4346168"/>
            <a:ext cx="1361137" cy="1593378"/>
            <a:chOff x="7901642" y="4346168"/>
            <a:chExt cx="1361137" cy="15933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60000">
              <a:off x="7901642" y="4346168"/>
              <a:ext cx="1361137" cy="159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8257573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799" y="4124081"/>
            <a:ext cx="4169408" cy="774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9663" y="5625558"/>
            <a:ext cx="8706052" cy="4831859"/>
            <a:chOff x="9579663" y="5625558"/>
            <a:chExt cx="8706052" cy="4831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9663" y="5625558"/>
              <a:ext cx="8706052" cy="4831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8208" y="0"/>
            <a:ext cx="8227506" cy="5625558"/>
            <a:chOff x="10058208" y="0"/>
            <a:chExt cx="8227506" cy="56255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208" y="0"/>
              <a:ext cx="8227506" cy="56255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0105" y="3368046"/>
            <a:ext cx="1361137" cy="1593378"/>
            <a:chOff x="8570105" y="3368046"/>
            <a:chExt cx="1361137" cy="1593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040000">
              <a:off x="8570105" y="3368046"/>
              <a:ext cx="1361137" cy="1593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7986" y="6033760"/>
            <a:ext cx="1361137" cy="1593378"/>
            <a:chOff x="8237986" y="6033760"/>
            <a:chExt cx="1361137" cy="15933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8040000">
              <a:off x="8237986" y="6033760"/>
              <a:ext cx="1361137" cy="15933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6950" y="6706097"/>
            <a:ext cx="4447477" cy="10770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4943121" cy="1097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52208" cy="5543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442295" cy="912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09469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9535"/>
            <a:ext cx="3303950" cy="1258950"/>
            <a:chOff x="3485714" y="6539535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9535"/>
              <a:ext cx="1192411" cy="1192411"/>
              <a:chOff x="3485714" y="6539535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9535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702495"/>
              <a:ext cx="979658" cy="42925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8086" y="7099971"/>
              <a:ext cx="1929746" cy="8068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26279"/>
              <a:ext cx="733333" cy="595075"/>
              <a:chOff x="3751026" y="6826279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26279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29542"/>
            <a:ext cx="3441820" cy="1232423"/>
            <a:chOff x="3485714" y="7829542"/>
            <a:chExt cx="3441820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29542"/>
              <a:ext cx="1192411" cy="1192411"/>
              <a:chOff x="3485714" y="7829542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29542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4747" y="7992505"/>
              <a:ext cx="980136" cy="4292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91468"/>
              <a:ext cx="2082462" cy="77335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35594"/>
              <a:ext cx="738984" cy="600917"/>
              <a:chOff x="3716432" y="8135594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35594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72417"/>
            <a:chOff x="3485714" y="5219048"/>
            <a:chExt cx="3355567" cy="127241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992058" cy="43596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8002" y="5788241"/>
              <a:ext cx="1900557" cy="81949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02067" cy="9129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328759" y="5680386"/>
            <a:ext cx="1207183" cy="1207183"/>
            <a:chOff x="9328759" y="5680386"/>
            <a:chExt cx="1207183" cy="12071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8759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44773" y="6086344"/>
            <a:ext cx="959528" cy="4799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63595" y="5680386"/>
            <a:ext cx="1207183" cy="1207183"/>
            <a:chOff x="11263595" y="5680386"/>
            <a:chExt cx="1207183" cy="12071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3595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76382" y="6097391"/>
            <a:ext cx="1052206" cy="46170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88974" y="5680386"/>
            <a:ext cx="1207183" cy="1207183"/>
            <a:chOff x="13188974" y="5680386"/>
            <a:chExt cx="1207183" cy="12071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88974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06477" y="6087868"/>
            <a:ext cx="828024" cy="4617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123810" y="5685115"/>
            <a:ext cx="1207183" cy="1207183"/>
            <a:chOff x="15123810" y="5685115"/>
            <a:chExt cx="1207183" cy="12071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123810" y="5685115"/>
              <a:ext cx="1207183" cy="120718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36572" y="6087868"/>
            <a:ext cx="828024" cy="46170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34715" y="7115801"/>
            <a:ext cx="1525698" cy="6444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72337" y="8124780"/>
            <a:ext cx="5137248" cy="982670"/>
            <a:chOff x="10272337" y="8124780"/>
            <a:chExt cx="5137248" cy="98267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72337" y="8124780"/>
                <a:ext cx="5137248" cy="98267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46686" y="8379477"/>
              <a:ext cx="2121128" cy="53804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964858" y="7115801"/>
            <a:ext cx="1715979" cy="34284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94953" y="7115801"/>
            <a:ext cx="1632743" cy="64446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825048" y="7115801"/>
            <a:ext cx="1799215" cy="34284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709002" y="5924446"/>
            <a:ext cx="535301" cy="82283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625885" y="5943493"/>
            <a:ext cx="535301" cy="82283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562479" y="5924446"/>
            <a:ext cx="535301" cy="82283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52897" y="4695708"/>
            <a:ext cx="808209" cy="109711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583005" y="4702102"/>
            <a:ext cx="766153" cy="109711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513112" y="4702102"/>
            <a:ext cx="765543" cy="109711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443219" y="4702102"/>
            <a:ext cx="753353" cy="109711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58649" y="3727544"/>
            <a:ext cx="1645421" cy="457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8257573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1239" y="0"/>
            <a:ext cx="7374475" cy="3924528"/>
            <a:chOff x="10911239" y="0"/>
            <a:chExt cx="7374475" cy="39245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1239" y="0"/>
              <a:ext cx="7374475" cy="39245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7447" y="7203975"/>
            <a:ext cx="9251808" cy="2810237"/>
            <a:chOff x="9057447" y="7203975"/>
            <a:chExt cx="9251808" cy="28102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7447" y="7203975"/>
              <a:ext cx="9251808" cy="28102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7527" y="3128428"/>
            <a:ext cx="8798187" cy="3302674"/>
            <a:chOff x="9487527" y="3128428"/>
            <a:chExt cx="8798187" cy="3302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7527" y="3128428"/>
              <a:ext cx="8798187" cy="33026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3738" y="9059109"/>
            <a:ext cx="4730425" cy="10770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35918" y="2228007"/>
            <a:ext cx="3667475" cy="11023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8430" y="5093091"/>
            <a:ext cx="2800745" cy="8397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79563" y="1883894"/>
            <a:ext cx="665692" cy="1001503"/>
            <a:chOff x="13179563" y="1883894"/>
            <a:chExt cx="665692" cy="1001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40000">
              <a:off x="13179563" y="1883894"/>
              <a:ext cx="665692" cy="1001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9182" y="4628651"/>
            <a:ext cx="665692" cy="1001503"/>
            <a:chOff x="11309182" y="4628651"/>
            <a:chExt cx="665692" cy="10015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40000">
              <a:off x="11309182" y="4628651"/>
              <a:ext cx="665692" cy="1001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94926" y="8803064"/>
            <a:ext cx="518301" cy="779760"/>
            <a:chOff x="12294926" y="8803064"/>
            <a:chExt cx="518301" cy="7797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40000">
              <a:off x="12294926" y="8803064"/>
              <a:ext cx="518301" cy="77976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1194" y="4805128"/>
            <a:ext cx="3997580" cy="8397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5608750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7536" y="5061195"/>
            <a:ext cx="4133091" cy="114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02896" y="844362"/>
            <a:ext cx="11694319" cy="6724233"/>
            <a:chOff x="6602896" y="844362"/>
            <a:chExt cx="11694319" cy="6724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2896" y="844362"/>
              <a:ext cx="11694319" cy="6724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5521" y="7496072"/>
            <a:ext cx="12680193" cy="2789642"/>
            <a:chOff x="5605521" y="7496072"/>
            <a:chExt cx="12680193" cy="27896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5521" y="7496072"/>
              <a:ext cx="12680193" cy="2789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5618" y="5305290"/>
            <a:ext cx="1361137" cy="1593378"/>
            <a:chOff x="6485618" y="5305290"/>
            <a:chExt cx="1361137" cy="1593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00">
              <a:off x="6485618" y="5305290"/>
              <a:ext cx="1361137" cy="159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6417619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99" y="5407021"/>
            <a:ext cx="4133091" cy="506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8063" y="2912366"/>
            <a:ext cx="11307651" cy="6459496"/>
            <a:chOff x="6978063" y="2912366"/>
            <a:chExt cx="11307651" cy="64594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8063" y="2912366"/>
              <a:ext cx="11307651" cy="6459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2398922"/>
            <a:ext cx="8007670" cy="22964529"/>
            <a:chOff x="10278044" y="-12398922"/>
            <a:chExt cx="8007670" cy="22964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2398922"/>
              <a:ext cx="8007670" cy="22964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273" y="1041050"/>
            <a:ext cx="4896260" cy="1599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658" y="8148430"/>
            <a:ext cx="1725464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6050"/>
            <a:ext cx="4896260" cy="1637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4799881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964" y="5802856"/>
            <a:ext cx="3639830" cy="48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160" y="5479408"/>
            <a:ext cx="3056861" cy="5021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9945" y="1092676"/>
            <a:ext cx="10985769" cy="8102005"/>
            <a:chOff x="7299945" y="1092676"/>
            <a:chExt cx="10985769" cy="81020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9945" y="1092676"/>
              <a:ext cx="10985769" cy="81020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1258" y="4379851"/>
            <a:ext cx="4878945" cy="83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964" y="4076325"/>
            <a:ext cx="655874" cy="4895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6050"/>
            <a:ext cx="4896260" cy="1637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2010154"/>
            <a:ext cx="3991012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708" y="5667790"/>
            <a:ext cx="4778124" cy="806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0904" y="5321367"/>
            <a:ext cx="2806708" cy="5190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44260" y="0"/>
            <a:ext cx="10450979" cy="10307278"/>
            <a:chOff x="7844260" y="0"/>
            <a:chExt cx="10450979" cy="103072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4260" y="0"/>
              <a:ext cx="10450979" cy="1030727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0904" y="4195019"/>
            <a:ext cx="4878945" cy="83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612" y="3891496"/>
            <a:ext cx="655874" cy="4895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6050"/>
            <a:ext cx="4896260" cy="1637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2010154"/>
            <a:ext cx="3991012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38275" y="2180848"/>
            <a:ext cx="12047439" cy="6023720"/>
            <a:chOff x="6238275" y="2180848"/>
            <a:chExt cx="12047439" cy="60237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8275" y="2180848"/>
              <a:ext cx="12047439" cy="60237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708" y="5666100"/>
            <a:ext cx="1216890" cy="4895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904" y="5321367"/>
            <a:ext cx="2806708" cy="5190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0904" y="4195019"/>
            <a:ext cx="4878945" cy="83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612" y="3891496"/>
            <a:ext cx="655874" cy="4895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6050"/>
            <a:ext cx="4896260" cy="1637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2010154"/>
            <a:ext cx="3991012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612" y="5627961"/>
            <a:ext cx="4843170" cy="806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1024" y="2168529"/>
            <a:ext cx="12107817" cy="6538221"/>
            <a:chOff x="6221024" y="2168529"/>
            <a:chExt cx="12107817" cy="65382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1024" y="2168529"/>
              <a:ext cx="12107817" cy="65382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3285" y="5321367"/>
            <a:ext cx="2806708" cy="5190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1857" y="4195019"/>
            <a:ext cx="4878945" cy="83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612" y="3891496"/>
            <a:ext cx="655874" cy="4895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4997" y="758425"/>
            <a:ext cx="449535" cy="296949"/>
            <a:chOff x="14004997" y="758425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4997" y="758425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87051" y="786983"/>
            <a:ext cx="3244618" cy="1599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83926" y="8103997"/>
            <a:ext cx="1670928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4163984"/>
            <a:ext cx="9932639" cy="504327"/>
            <a:chOff x="6095238" y="4163984"/>
            <a:chExt cx="9932639" cy="504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4163984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5238" y="4163984"/>
            <a:ext cx="2362474" cy="504327"/>
            <a:chOff x="6095238" y="4163984"/>
            <a:chExt cx="2362474" cy="504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163984"/>
              <a:ext cx="2362474" cy="504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7712" y="4163984"/>
            <a:ext cx="4186978" cy="504327"/>
            <a:chOff x="8457712" y="4163984"/>
            <a:chExt cx="4186978" cy="504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712" y="4163984"/>
              <a:ext cx="4186978" cy="50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0045" y="4163984"/>
            <a:ext cx="3441400" cy="504327"/>
            <a:chOff x="12610045" y="4163984"/>
            <a:chExt cx="3441400" cy="50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0045" y="4163984"/>
              <a:ext cx="3441400" cy="504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7076" y="3103378"/>
            <a:ext cx="1645524" cy="156837"/>
            <a:chOff x="7357076" y="3103378"/>
            <a:chExt cx="1645524" cy="1568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357076" y="3103378"/>
              <a:ext cx="1645524" cy="156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8500" y="1257309"/>
            <a:ext cx="1142676" cy="1142676"/>
            <a:chOff x="7608500" y="1257309"/>
            <a:chExt cx="1142676" cy="1142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8500" y="1257309"/>
              <a:ext cx="1142676" cy="11426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0885" y="1496952"/>
            <a:ext cx="1080093" cy="7221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09961" y="5502185"/>
            <a:ext cx="9932639" cy="504327"/>
            <a:chOff x="6109961" y="5502185"/>
            <a:chExt cx="9932639" cy="5043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9961" y="5502185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73999" y="5487810"/>
            <a:ext cx="1887758" cy="504327"/>
            <a:chOff x="6073999" y="5487810"/>
            <a:chExt cx="1887758" cy="5043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3999" y="5487810"/>
              <a:ext cx="1887758" cy="504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2996" y="5502185"/>
            <a:ext cx="3459834" cy="504327"/>
            <a:chOff x="7982996" y="5502185"/>
            <a:chExt cx="3459834" cy="5043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2996" y="5502185"/>
              <a:ext cx="3459834" cy="5043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42830" y="5502185"/>
            <a:ext cx="4623338" cy="504327"/>
            <a:chOff x="11442830" y="5502185"/>
            <a:chExt cx="4623338" cy="5043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42830" y="5502185"/>
              <a:ext cx="4623338" cy="5043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2896" y="5568094"/>
            <a:ext cx="858375" cy="3597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28886" y="4229894"/>
            <a:ext cx="858375" cy="36101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92782" y="4229894"/>
            <a:ext cx="858375" cy="3610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18782" y="4229894"/>
            <a:ext cx="858375" cy="3610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07544" y="5568094"/>
            <a:ext cx="796606" cy="3610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97163" y="5568094"/>
            <a:ext cx="858375" cy="3610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36795" y="6921689"/>
            <a:ext cx="1695978" cy="156837"/>
            <a:chOff x="14936795" y="6921689"/>
            <a:chExt cx="1695978" cy="1568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4936795" y="6921689"/>
              <a:ext cx="1695978" cy="15683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73643" y="2590427"/>
            <a:ext cx="1669363" cy="15167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42246" y="3264359"/>
            <a:ext cx="1783814" cy="82178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29604" y="2930242"/>
            <a:ext cx="2684391" cy="11692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12537" y="6098385"/>
            <a:ext cx="1248554" cy="82178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38099" y="6124213"/>
            <a:ext cx="1937571" cy="8217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13559" y="6124070"/>
            <a:ext cx="1458959" cy="8217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0090" y="8297419"/>
            <a:ext cx="1352954" cy="3942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99617" y="943350"/>
            <a:ext cx="3819651" cy="26435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13446" y="7852090"/>
            <a:ext cx="1142676" cy="1142676"/>
            <a:chOff x="15213446" y="7852090"/>
            <a:chExt cx="1142676" cy="11426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213446" y="7852090"/>
              <a:ext cx="1142676" cy="114267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27223" y="8097480"/>
            <a:ext cx="1080093" cy="7339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588" y="1131756"/>
            <a:ext cx="2168010" cy="1616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2886" y="1229714"/>
            <a:ext cx="9453107" cy="7941912"/>
            <a:chOff x="7792886" y="1229714"/>
            <a:chExt cx="9453107" cy="79419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2888" y="1149716"/>
              <a:ext cx="7458353" cy="21616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2888" y="3073250"/>
              <a:ext cx="4004167" cy="216166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2897" y="5229716"/>
              <a:ext cx="5507672" cy="218195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2145" y="7091678"/>
              <a:ext cx="3531848" cy="2181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272" y="1701805"/>
            <a:ext cx="7742415" cy="25171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29527" y="801240"/>
            <a:ext cx="6475295" cy="3362750"/>
            <a:chOff x="11229527" y="801240"/>
            <a:chExt cx="6475295" cy="3362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9527" y="801240"/>
              <a:ext cx="6475295" cy="33627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1173" y="1253516"/>
            <a:ext cx="2717953" cy="2694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1093954"/>
            <a:ext cx="2993831" cy="16373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8242" y="4623887"/>
            <a:ext cx="5777864" cy="4706950"/>
            <a:chOff x="11578242" y="4623887"/>
            <a:chExt cx="5777864" cy="47069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1689" y="4554086"/>
              <a:ext cx="5676702" cy="9164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2786" y="5727968"/>
              <a:ext cx="3265320" cy="12595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6021" y="8585776"/>
              <a:ext cx="4755444" cy="85143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578242" y="7432886"/>
              <a:ext cx="4088028" cy="89840"/>
              <a:chOff x="11578242" y="7432886"/>
              <a:chExt cx="4088028" cy="89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578242" y="7432886"/>
                <a:ext cx="4088028" cy="8984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8354" y="8089359"/>
              <a:ext cx="1862005" cy="4786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5384" y="5224399"/>
              <a:ext cx="2801783" cy="4265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171" y="3315471"/>
            <a:ext cx="757722" cy="440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0667" y="3320279"/>
            <a:ext cx="2039867" cy="29448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2301" y="2614354"/>
            <a:ext cx="1165788" cy="6470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171" y="5838030"/>
            <a:ext cx="1085567" cy="4400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2602" y="5841980"/>
            <a:ext cx="2574209" cy="39385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76541" y="3257750"/>
            <a:ext cx="1755921" cy="993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12664" y="3267682"/>
            <a:ext cx="4052024" cy="39385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2175" y="6757508"/>
            <a:ext cx="1810145" cy="9930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13152" y="6793152"/>
            <a:ext cx="1948286" cy="9930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6541" y="7674074"/>
            <a:ext cx="2024222" cy="4459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04562" y="7621886"/>
            <a:ext cx="2467430" cy="2343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998792"/>
            <a:ext cx="4070439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1044" y="7936893"/>
            <a:ext cx="1377480" cy="12012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218" y="796742"/>
            <a:ext cx="4784303" cy="2389371"/>
            <a:chOff x="821218" y="796742"/>
            <a:chExt cx="4784303" cy="23893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0617" y="1883894"/>
              <a:ext cx="449535" cy="296949"/>
              <a:chOff x="950617" y="1883894"/>
              <a:chExt cx="449535" cy="2969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0617" y="1883894"/>
                <a:ext cx="449535" cy="29694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88" y="626049"/>
              <a:ext cx="4070439" cy="16373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936" y="1986142"/>
              <a:ext cx="2283628" cy="159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5848" y="0"/>
            <a:ext cx="12429866" cy="10285714"/>
            <a:chOff x="5855848" y="0"/>
            <a:chExt cx="12429866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5848" y="0"/>
              <a:ext cx="12429866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6049"/>
            <a:ext cx="4070439" cy="16373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049" y="2047513"/>
            <a:ext cx="4058820" cy="1599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2423" y="1445080"/>
            <a:ext cx="12933291" cy="7404309"/>
            <a:chOff x="5352423" y="1445080"/>
            <a:chExt cx="12933291" cy="74043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2423" y="1445080"/>
              <a:ext cx="12933291" cy="7404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0350" y="1287549"/>
            <a:ext cx="449535" cy="296949"/>
            <a:chOff x="12970350" y="1287549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350" y="1287549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7051" y="1413802"/>
            <a:ext cx="4896260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8689" y="8123415"/>
            <a:ext cx="2977975" cy="14806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166" y="1990370"/>
            <a:ext cx="3819654" cy="1599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124" y="4186540"/>
            <a:ext cx="4303258" cy="1038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5747" y="0"/>
            <a:ext cx="14799589" cy="10285714"/>
            <a:chOff x="6745747" y="0"/>
            <a:chExt cx="14799589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5747" y="0"/>
              <a:ext cx="1479958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2021-06-07T21:07:31Z</dcterms:created>
  <dcterms:modified xsi:type="dcterms:W3CDTF">2021-06-07T21:07:31Z</dcterms:modified>
</cp:coreProperties>
</file>